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394" r:id="rId3"/>
    <p:sldId id="257" r:id="rId4"/>
    <p:sldId id="393" r:id="rId5"/>
    <p:sldId id="399" r:id="rId6"/>
    <p:sldId id="310" r:id="rId7"/>
    <p:sldId id="320" r:id="rId8"/>
    <p:sldId id="319" r:id="rId9"/>
    <p:sldId id="366" r:id="rId10"/>
    <p:sldId id="364" r:id="rId11"/>
    <p:sldId id="288" r:id="rId12"/>
    <p:sldId id="395" r:id="rId13"/>
    <p:sldId id="326" r:id="rId14"/>
    <p:sldId id="383" r:id="rId15"/>
    <p:sldId id="359" r:id="rId16"/>
    <p:sldId id="384" r:id="rId17"/>
    <p:sldId id="353" r:id="rId18"/>
    <p:sldId id="376" r:id="rId19"/>
    <p:sldId id="385" r:id="rId20"/>
    <p:sldId id="382" r:id="rId21"/>
    <p:sldId id="388" r:id="rId22"/>
    <p:sldId id="386" r:id="rId23"/>
    <p:sldId id="372" r:id="rId24"/>
    <p:sldId id="392" r:id="rId25"/>
    <p:sldId id="398" r:id="rId26"/>
    <p:sldId id="381" r:id="rId27"/>
    <p:sldId id="283" r:id="rId28"/>
    <p:sldId id="374" r:id="rId29"/>
    <p:sldId id="375" r:id="rId30"/>
    <p:sldId id="367" r:id="rId31"/>
    <p:sldId id="276" r:id="rId32"/>
    <p:sldId id="313" r:id="rId33"/>
    <p:sldId id="35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74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77" autoAdjust="0"/>
    <p:restoredTop sz="94717" autoAdjust="0"/>
  </p:normalViewPr>
  <p:slideViewPr>
    <p:cSldViewPr>
      <p:cViewPr>
        <p:scale>
          <a:sx n="100" d="100"/>
          <a:sy n="100" d="100"/>
        </p:scale>
        <p:origin x="-1098" y="-18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A4A6-20E2-462E-9731-48A4A6B9A77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E6B4B-95F5-417C-812C-B38B84531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3C797-1ED3-4694-BEF5-8DEF0EFA893F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B6061-8CC4-423A-BB87-97A2BC77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6%20&#1052;&#1091;&#1079;&#1099;&#1082;&#1072;%20&#1048;&#1079;%20&#1050;&#1080;&#1085;&#1086;&#1092;&#1080;&#1083;&#1100;&#1084;&#1072;%20'%20&#1044;&#1086;&#1083;&#1075;&#1072;&#1103;%20&#1044;&#1086;&#1088;&#1086;&#1075;&#1072;%20&#1042;%20&#1044;&#1102;&#1085;&#1072;&#1093;'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F:\16%20&#1052;&#1091;&#1079;&#1099;&#1082;&#1072;%20&#1048;&#1079;%20&#1050;&#1080;&#1085;&#1086;&#1092;&#1080;&#1083;&#1100;&#1084;&#1072;%20'%20&#1044;&#1086;&#1083;&#1075;&#1072;&#1103;%20&#1044;&#1086;&#1088;&#1086;&#1075;&#1072;%20&#1042;%20&#1044;&#1102;&#1085;&#1072;&#1093;'.mp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6%20&#1052;&#1091;&#1079;&#1099;&#1082;&#1072;%20&#1048;&#1079;%20&#1050;&#1080;&#1085;&#1086;&#1092;&#1080;&#1083;&#1100;&#1084;&#1072;%20'%20&#1044;&#1086;&#1083;&#1075;&#1072;&#1103;%20&#1044;&#1086;&#1088;&#1086;&#1075;&#1072;%20&#1042;%20&#1044;&#1102;&#1085;&#1072;&#1093;'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КРАЕВОЕ    ГОСУДАРСТВЕННОЕ   БЮДЖЕТНОЕ УЧРЕЖДЕНИЕ СОЦИАЛЬНОГО  ОБСЛУЖИВАНИЯ  «СПЕЦИАЛЬНЫЙ ДОМ-ИНТЕРНАТ  ДЛЯ  ГРАЖДАН  ПОЖИЛОГО  ВОЗРАСТА  И ИНВАЛИДОВ  «САЯНСКИЙ»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F17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043377"/>
          </a:xfrm>
        </p:spPr>
      </p:pic>
      <p:pic>
        <p:nvPicPr>
          <p:cNvPr id="4" name="16 Музыка Из Кинофильма ' Долгая Дорога В Дюнах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16 Музыка Из Кинофильма ' Долгая Дорога В Дюнах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16 Музыка Из Кинофильма ' Долгая Дорога В Дюнах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16 Музыка Из Кинофильма ' Долгая Дорога В Дюнах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477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955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4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ЕЖЕДНЕВНЫЙ ОБХОД</a:t>
            </a:r>
            <a:endParaRPr lang="ru-RU" dirty="0"/>
          </a:p>
        </p:txBody>
      </p:sp>
      <p:pic>
        <p:nvPicPr>
          <p:cNvPr id="4" name="Содержимое 3" descr="DSCF4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ПОДЪЕМНИКОМ ОЧЕНЬ УДОБНО!</a:t>
            </a:r>
            <a:endParaRPr lang="ru-RU" dirty="0"/>
          </a:p>
        </p:txBody>
      </p:sp>
      <p:pic>
        <p:nvPicPr>
          <p:cNvPr id="8" name="Содержимое 7" descr="DSCF3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1" y="1428736"/>
            <a:ext cx="6143668" cy="4214841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Лето……</a:t>
            </a:r>
            <a:endParaRPr lang="ru-RU" dirty="0"/>
          </a:p>
        </p:txBody>
      </p:sp>
      <p:pic>
        <p:nvPicPr>
          <p:cNvPr id="4" name="Содержимое 3" descr="саянские простор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ЗАГОТОВКИ НА ЗИМУ</a:t>
            </a:r>
            <a:endParaRPr lang="ru-RU" dirty="0"/>
          </a:p>
        </p:txBody>
      </p:sp>
      <p:pic>
        <p:nvPicPr>
          <p:cNvPr id="4" name="Содержимое 3" descr="DSCF37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Знатные вырастут огурцы</a:t>
            </a:r>
            <a:endParaRPr lang="ru-RU" dirty="0"/>
          </a:p>
        </p:txBody>
      </p:sp>
      <p:pic>
        <p:nvPicPr>
          <p:cNvPr id="7" name="Содержимое 6" descr="знатные вырастут огурц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СВЕЖИЕ ОВОЩИ С ГРЯДКИ</a:t>
            </a:r>
            <a:endParaRPr lang="ru-RU" dirty="0"/>
          </a:p>
        </p:txBody>
      </p:sp>
      <p:pic>
        <p:nvPicPr>
          <p:cNvPr id="6" name="Содержимое 5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Когда руки не для скуки</a:t>
            </a:r>
            <a:endParaRPr lang="ru-RU" dirty="0"/>
          </a:p>
        </p:txBody>
      </p:sp>
      <p:pic>
        <p:nvPicPr>
          <p:cNvPr id="7" name="Содержимое 6" descr="когда руки не для ску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ГРИБНОЕ МЕСТО</a:t>
            </a:r>
            <a:endParaRPr lang="ru-RU" dirty="0"/>
          </a:p>
        </p:txBody>
      </p:sp>
      <p:pic>
        <p:nvPicPr>
          <p:cNvPr id="4" name="Содержимое 3" descr="DSCF4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СОЛНЫШКО</a:t>
            </a:r>
            <a:endParaRPr lang="ru-RU" dirty="0"/>
          </a:p>
        </p:txBody>
      </p:sp>
      <p:pic>
        <p:nvPicPr>
          <p:cNvPr id="4" name="Содержимое 3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Цветы на территории</a:t>
            </a:r>
            <a:endParaRPr lang="ru-RU" dirty="0"/>
          </a:p>
        </p:txBody>
      </p:sp>
      <p:pic>
        <p:nvPicPr>
          <p:cNvPr id="7" name="Содержимое 6" descr="душа радуетс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Центральный вход</a:t>
            </a:r>
            <a:endParaRPr lang="ru-RU" dirty="0"/>
          </a:p>
        </p:txBody>
      </p:sp>
      <p:pic>
        <p:nvPicPr>
          <p:cNvPr id="4" name="Содержимое 3" descr="центральный вхо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Оконный витраж на день победы</a:t>
            </a:r>
            <a:endParaRPr lang="ru-RU" dirty="0"/>
          </a:p>
        </p:txBody>
      </p:sp>
      <p:pic>
        <p:nvPicPr>
          <p:cNvPr id="5" name="Содержимое 4" descr="9 мая-оконный колла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России</a:t>
            </a:r>
            <a:endParaRPr lang="ru-RU" dirty="0"/>
          </a:p>
        </p:txBody>
      </p:sp>
      <p:pic>
        <p:nvPicPr>
          <p:cNvPr id="4" name="Содержимое 3" descr="день России - мы патриот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Маша</a:t>
            </a:r>
            <a:endParaRPr lang="ru-RU" dirty="0"/>
          </a:p>
        </p:txBody>
      </p:sp>
      <p:pic>
        <p:nvPicPr>
          <p:cNvPr id="4" name="Содержимое 3" descr="Вместе!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Витамины на праздник</a:t>
            </a:r>
            <a:endParaRPr lang="ru-RU" dirty="0"/>
          </a:p>
        </p:txBody>
      </p:sp>
      <p:pic>
        <p:nvPicPr>
          <p:cNvPr id="5" name="Содержимое 4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Мелочь, а приятно!</a:t>
            </a:r>
            <a:endParaRPr lang="ru-RU" dirty="0"/>
          </a:p>
        </p:txBody>
      </p:sp>
      <p:pic>
        <p:nvPicPr>
          <p:cNvPr id="4" name="Содержимое 3" descr="мелочь-а приятн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Вручение ретро-открытки</a:t>
            </a:r>
            <a:endParaRPr lang="ru-RU" dirty="0"/>
          </a:p>
        </p:txBody>
      </p:sp>
      <p:pic>
        <p:nvPicPr>
          <p:cNvPr id="4" name="Содержимое 3" descr="Вручение ретро-открытк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214422"/>
            <a:ext cx="5000660" cy="4714908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100% УЧАСТИЕ НА ВЫБОРАХ</a:t>
            </a:r>
            <a:endParaRPr lang="ru-RU" dirty="0"/>
          </a:p>
        </p:txBody>
      </p:sp>
      <p:pic>
        <p:nvPicPr>
          <p:cNvPr id="7" name="Содержимое 6" descr="3 --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3---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Пожарные тренировки в дневное и ночное время</a:t>
            </a:r>
            <a:endParaRPr lang="ru-RU" dirty="0"/>
          </a:p>
        </p:txBody>
      </p:sp>
      <p:pic>
        <p:nvPicPr>
          <p:cNvPr id="11" name="Содержимое 10" descr="DSCF20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6" name="Содержимое 5" descr="DSCF463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28876"/>
            <a:ext cx="4038600" cy="302895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ВОВРЕМЯ</a:t>
            </a:r>
            <a:endParaRPr lang="ru-RU" dirty="0"/>
          </a:p>
        </p:txBody>
      </p:sp>
      <p:pic>
        <p:nvPicPr>
          <p:cNvPr id="7" name="Содержимое 6" descr="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ИНФОРМИРОВАНИЕ НАСЕЛЕНИЯ</a:t>
            </a:r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7238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История создания КГБУ СО «Специальный дом-интернат «Саянский»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>Наше учреждение   было  создано  согласно Постановления Администрации Красноярского края от 11.10.1994 года № 469-П об открытии в Саянском районе  дома-интерната для престарелых и инвалидов.</a:t>
            </a:r>
            <a:br>
              <a:rPr lang="ru-RU" sz="1400" dirty="0" smtClean="0"/>
            </a:br>
            <a:r>
              <a:rPr lang="ru-RU" sz="1400" dirty="0" smtClean="0"/>
              <a:t>       С 1 января 2013  года  «Саянский дом-интернат» переименован в </a:t>
            </a:r>
            <a:r>
              <a:rPr lang="ru-RU" sz="1400" b="1" dirty="0" smtClean="0"/>
              <a:t> краевое государственное бюджетное учреждение социального обслуживания «Специальный дом-интернат для граждан пожилого возраста и инвалидов «Саянский».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027" name="Picture 3" descr="C:\Users\WORK\Desktop\ФОТО\АРХИВ фото 05.11.2015\100_FUJI\DSCF09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14620"/>
            <a:ext cx="3614734" cy="2686249"/>
          </a:xfrm>
          <a:prstGeom prst="rect">
            <a:avLst/>
          </a:prstGeom>
          <a:noFill/>
        </p:spPr>
      </p:pic>
      <p:pic>
        <p:nvPicPr>
          <p:cNvPr id="1026" name="Picture 2" descr="C:\Users\WORK\Desktop\ФОТО\АРХИВ фото 05.11.2015\100_FUJI\DSCF0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849600" y="-11887200"/>
            <a:ext cx="2178304" cy="1633728"/>
          </a:xfrm>
          <a:prstGeom prst="rect">
            <a:avLst/>
          </a:prstGeom>
          <a:noFill/>
        </p:spPr>
      </p:pic>
      <p:pic>
        <p:nvPicPr>
          <p:cNvPr id="6" name="16 Музыка Из Кинофильма ' Долгая Дорога В Дюнах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Содержимое 7" descr="DSCF4741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ПРАКТИЧЕСКИЕ ЗАНЯТИЯ ПО ПОЖАРНОЙ БЕЗОПАСНОСТИ</a:t>
            </a:r>
            <a:endParaRPr lang="ru-RU" dirty="0"/>
          </a:p>
        </p:txBody>
      </p:sp>
      <p:pic>
        <p:nvPicPr>
          <p:cNvPr id="5" name="Содержимое 4" descr="DSCF06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души</a:t>
            </a:r>
            <a:endParaRPr lang="ru-RU" dirty="0"/>
          </a:p>
        </p:txBody>
      </p:sp>
      <p:pic>
        <p:nvPicPr>
          <p:cNvPr id="6" name="Содержимое 5" descr="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ПРОГУЛКЕ</a:t>
            </a:r>
            <a:endParaRPr lang="ru-RU" dirty="0"/>
          </a:p>
        </p:txBody>
      </p:sp>
      <p:pic>
        <p:nvPicPr>
          <p:cNvPr id="6" name="Содержимое 5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ПРИРОДЫ НЕТ ПЛОХОЙ ПОГОДЫ</a:t>
            </a:r>
            <a:endParaRPr lang="ru-RU" dirty="0"/>
          </a:p>
        </p:txBody>
      </p:sp>
      <p:pic>
        <p:nvPicPr>
          <p:cNvPr id="6" name="Содержимое 5" descr="ЗИМА..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Игиль</a:t>
            </a:r>
            <a:endParaRPr lang="ru-RU" dirty="0"/>
          </a:p>
        </p:txBody>
      </p:sp>
      <p:pic>
        <p:nvPicPr>
          <p:cNvPr id="5" name="Содержимое 4" descr="здесь мы живем!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Медвежье озеро</a:t>
            </a:r>
            <a:endParaRPr lang="ru-RU" dirty="0"/>
          </a:p>
        </p:txBody>
      </p:sp>
      <p:pic>
        <p:nvPicPr>
          <p:cNvPr id="4" name="Содержимое 3" descr="Медвежье озеро-недалек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273" y="1600200"/>
            <a:ext cx="5657454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ЕСТЬ И ТАКИЕ КЛИЕНТЫ</a:t>
            </a:r>
            <a:endParaRPr lang="ru-RU" dirty="0"/>
          </a:p>
        </p:txBody>
      </p:sp>
      <p:pic>
        <p:nvPicPr>
          <p:cNvPr id="5" name="Picture 2" descr="C:\Users\WORK\Desktop\Мои документы Вараксина\вараксина\конкурс Вешкина А.Ю\DSCF23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000233" y="1428736"/>
            <a:ext cx="5786478" cy="4643469"/>
          </a:xfrm>
          <a:prstGeom prst="rect">
            <a:avLst/>
          </a:prstGeom>
          <a:noFill/>
        </p:spPr>
      </p:pic>
      <p:pic>
        <p:nvPicPr>
          <p:cNvPr id="4" name="16 Музыка Из Кинофильма ' Долгая Дорога В Дюнах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БАННЫЙ ДЕНЬ</a:t>
            </a:r>
            <a:endParaRPr lang="ru-RU" dirty="0"/>
          </a:p>
        </p:txBody>
      </p:sp>
      <p:pic>
        <p:nvPicPr>
          <p:cNvPr id="4" name="Содержимое 3" descr="DSCF46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571612"/>
            <a:ext cx="6232019" cy="5143536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СМЕНА ПОСТЕЛЬНОГО БЕЛЬЯ</a:t>
            </a:r>
            <a:endParaRPr lang="ru-RU" dirty="0"/>
          </a:p>
        </p:txBody>
      </p:sp>
      <p:pic>
        <p:nvPicPr>
          <p:cNvPr id="1026" name="Picture 2" descr="C:\Users\Пользователь\Desktop\презентация\DSCF46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285860"/>
            <a:ext cx="4714908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 белья</a:t>
            </a:r>
            <a:endParaRPr lang="ru-RU" dirty="0"/>
          </a:p>
        </p:txBody>
      </p:sp>
      <p:pic>
        <p:nvPicPr>
          <p:cNvPr id="4" name="Содержимое 3" descr="DSCF4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</TotalTime>
  <Words>123</Words>
  <Application>Microsoft Office PowerPoint</Application>
  <PresentationFormat>Экран (4:3)</PresentationFormat>
  <Paragraphs>33</Paragraphs>
  <Slides>33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КРАЕВОЕ    ГОСУДАРСТВЕННОЕ   БЮДЖЕТНОЕ УЧРЕЖДЕНИЕ СОЦИАЛЬНОГО  ОБСЛУЖИВАНИЯ  «СПЕЦИАЛЬНЫЙ ДОМ-ИНТЕРНАТ  ДЛЯ  ГРАЖДАН  ПОЖИЛОГО  ВОЗРАСТА  И ИНВАЛИДОВ  «САЯНСКИЙ»</vt:lpstr>
      <vt:lpstr>Центральный вход</vt:lpstr>
      <vt:lpstr>История создания КГБУ СО «Специальный дом-интернат «Саянский»   Наше учреждение   было  создано  согласно Постановления Администрации Красноярского края от 11.10.1994 года № 469-П об открытии в Саянском районе  дома-интерната для престарелых и инвалидов.        С 1 января 2013  года  «Саянский дом-интернат» переименован в  краевое государственное бюджетное учреждение социального обслуживания «Специальный дом-интернат для граждан пожилого возраста и инвалидов «Саянский».    </vt:lpstr>
      <vt:lpstr>Игиль</vt:lpstr>
      <vt:lpstr>Медвежье озеро</vt:lpstr>
      <vt:lpstr>ЕСТЬ И ТАКИЕ КЛИЕНТЫ</vt:lpstr>
      <vt:lpstr>БАННЫЙ ДЕНЬ</vt:lpstr>
      <vt:lpstr>СМЕНА ПОСТЕЛЬНОГО БЕЛЬЯ</vt:lpstr>
      <vt:lpstr>Сбор белья</vt:lpstr>
      <vt:lpstr>ЕЖЕДНЕВНЫЙ ОБХОД</vt:lpstr>
      <vt:lpstr>С ПОДЪЕМНИКОМ ОЧЕНЬ УДОБНО!</vt:lpstr>
      <vt:lpstr>Лето……</vt:lpstr>
      <vt:lpstr>ЗАГОТОВКИ НА ЗИМУ</vt:lpstr>
      <vt:lpstr>Знатные вырастут огурцы</vt:lpstr>
      <vt:lpstr>СВЕЖИЕ ОВОЩИ С ГРЯДКИ</vt:lpstr>
      <vt:lpstr>Когда руки не для скуки</vt:lpstr>
      <vt:lpstr>ГРИБНОЕ МЕСТО</vt:lpstr>
      <vt:lpstr>СОЛНЫШКО</vt:lpstr>
      <vt:lpstr>Цветы на территории</vt:lpstr>
      <vt:lpstr>Оконный витраж на день победы</vt:lpstr>
      <vt:lpstr>День России</vt:lpstr>
      <vt:lpstr>Наша Маша</vt:lpstr>
      <vt:lpstr>Витамины на праздник</vt:lpstr>
      <vt:lpstr>Мелочь, а приятно!</vt:lpstr>
      <vt:lpstr>Вручение ретро-открытки</vt:lpstr>
      <vt:lpstr>100% УЧАСТИЕ НА ВЫБОРАХ</vt:lpstr>
      <vt:lpstr>Пожарные тренировки в дневное и ночное время</vt:lpstr>
      <vt:lpstr>ПОМОЩЬ ВОВРЕМЯ</vt:lpstr>
      <vt:lpstr>ИНФОРМИРОВАНИЕ НАСЕЛЕНИЯ</vt:lpstr>
      <vt:lpstr>ПРАКТИЧЕСКИЕ ЗАНЯТИЯ ПО ПОЖАРНОЙ БЕЗОПАСНОСТИ</vt:lpstr>
      <vt:lpstr>Для души</vt:lpstr>
      <vt:lpstr>НА ПРОГУЛКЕ</vt:lpstr>
      <vt:lpstr>У ПРИРОДЫ НЕТ ПЛОХОЙ ПОГОДЫ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КРАЕВОЕ ГОСУДАРСТВЕННОЕ БЮДЖЕТНОЕ УЧРЕЖДЕНИЕ СОЦИАЛЬНОГО  ОБСЛУ</dc:title>
  <dc:creator>WORK</dc:creator>
  <cp:lastModifiedBy>Пользователь</cp:lastModifiedBy>
  <cp:revision>136</cp:revision>
  <dcterms:created xsi:type="dcterms:W3CDTF">2016-10-05T01:56:03Z</dcterms:created>
  <dcterms:modified xsi:type="dcterms:W3CDTF">2022-03-11T03:14:36Z</dcterms:modified>
</cp:coreProperties>
</file>